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3" r:id="rId2"/>
    <p:sldId id="324" r:id="rId3"/>
    <p:sldId id="326" r:id="rId4"/>
    <p:sldId id="327" r:id="rId5"/>
    <p:sldId id="328" r:id="rId6"/>
    <p:sldId id="329" r:id="rId7"/>
    <p:sldId id="330" r:id="rId8"/>
    <p:sldId id="331" r:id="rId9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630"/>
    <a:srgbClr val="FF7C80"/>
    <a:srgbClr val="EAEAEA"/>
    <a:srgbClr val="151D3F"/>
    <a:srgbClr val="2C292F"/>
    <a:srgbClr val="29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3" autoAdjust="0"/>
    <p:restoredTop sz="94660"/>
  </p:normalViewPr>
  <p:slideViewPr>
    <p:cSldViewPr>
      <p:cViewPr varScale="1">
        <p:scale>
          <a:sx n="80" d="100"/>
          <a:sy n="80" d="100"/>
        </p:scale>
        <p:origin x="153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F8BC1-B6C2-4E96-A093-DCDF2786ECC7}" type="datetimeFigureOut">
              <a:rPr lang="sr-Latn-CS" smtClean="0"/>
              <a:pPr/>
              <a:t>19.1.2024.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D83DF-1316-4ACC-9665-87174047E7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946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1FC29-21F8-4227-AC5E-AF8E276E9BEF}" type="datetimeFigureOut">
              <a:rPr lang="sr-Latn-CS" smtClean="0"/>
              <a:pPr/>
              <a:t>19.1.2024.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CD139-4521-482D-B969-B09B045E142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958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3D5-B08D-E74E-945E-C9EEE2E38617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0822-47E3-9C45-B140-6BD754EF5084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3E8F-8E4C-EB46-AC0D-CAE0364B35F8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C527-06C3-294D-AF92-F4F63F87A46B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FD1C-415F-404B-A7CD-E6461FD23FED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2F1A-2A71-CD48-B09C-E7A5FC8487D3}" type="datetime1">
              <a:rPr lang="en-US" smtClean="0"/>
              <a:t>1/19/2024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323A-0D2D-A347-9F4C-2CA411992AC3}" type="datetime1">
              <a:rPr lang="en-US" smtClean="0"/>
              <a:t>1/19/2024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574E-341E-814E-A808-7631A4D6FE4A}" type="datetime1">
              <a:rPr lang="en-US" smtClean="0"/>
              <a:t>1/19/2024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0E2E-E25C-8943-864B-1C8BA2448882}" type="datetime1">
              <a:rPr lang="en-US" smtClean="0"/>
              <a:t>1/19/2024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6613-FF09-5740-90F2-BFADEDABF593}" type="datetime1">
              <a:rPr lang="en-US" smtClean="0"/>
              <a:t>1/19/2024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AFC5-D0AA-4D4C-9CB9-D0C7DCDD05DF}" type="datetime1">
              <a:rPr lang="en-US" smtClean="0"/>
              <a:t>1/19/2024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5B8F-49A5-0342-836D-74D129D5BF37}" type="datetime1">
              <a:rPr lang="en-US" smtClean="0"/>
              <a:t>1/19/2024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496" y="-171400"/>
            <a:ext cx="9144000" cy="5760640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-252536" y="2996952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</p:txBody>
      </p:sp>
      <p:sp>
        <p:nvSpPr>
          <p:cNvPr id="49" name="Date Placeholder 10"/>
          <p:cNvSpPr txBox="1">
            <a:spLocks/>
          </p:cNvSpPr>
          <p:nvPr/>
        </p:nvSpPr>
        <p:spPr>
          <a:xfrm>
            <a:off x="634962" y="2708920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800" b="1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NASLOV DOKTORSKE DISERTACIJE</a:t>
            </a:r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2411760" y="1124744"/>
            <a:ext cx="6336704" cy="864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800" dirty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Fakultet za menadžment u </a:t>
            </a:r>
          </a:p>
          <a:p>
            <a:r>
              <a:rPr lang="ta-IN" sz="1800" dirty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turizmu i ugostiteljstvu Opatija</a:t>
            </a:r>
            <a:endParaRPr lang="hr-HR" sz="1800" dirty="0">
              <a:solidFill>
                <a:schemeClr val="bg1">
                  <a:lumMod val="85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2411760" y="908720"/>
            <a:ext cx="5688632" cy="504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Sveučilište u Rijeci</a:t>
            </a:r>
            <a:endParaRPr lang="hr-HR" sz="1600" dirty="0">
              <a:solidFill>
                <a:schemeClr val="accent1">
                  <a:lumMod val="60000"/>
                  <a:lumOff val="40000"/>
                </a:schemeClr>
              </a:solidFill>
              <a:latin typeface="Myriad Pro"/>
              <a:cs typeface="Myriad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-2031952"/>
            <a:ext cx="6372200" cy="40639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372200" y="5949280"/>
            <a:ext cx="0" cy="7200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Date Placeholder 10"/>
          <p:cNvSpPr txBox="1">
            <a:spLocks/>
          </p:cNvSpPr>
          <p:nvPr/>
        </p:nvSpPr>
        <p:spPr>
          <a:xfrm>
            <a:off x="467544" y="5733256"/>
            <a:ext cx="3096344" cy="1008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400" b="1" dirty="0">
                <a:solidFill>
                  <a:srgbClr val="404040"/>
                </a:solidFill>
                <a:latin typeface="Arial"/>
                <a:cs typeface="Arial"/>
              </a:rPr>
              <a:t>Kontakt informacije:</a:t>
            </a:r>
          </a:p>
          <a:p>
            <a:endParaRPr lang="ta-IN" sz="500" b="1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A: Primorska 4</a:t>
            </a:r>
            <a:r>
              <a:rPr lang="hr-HR" sz="14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6</a:t>
            </a:r>
            <a:r>
              <a:rPr lang="ta-IN" sz="14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, </a:t>
            </a:r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51410 Opatija</a:t>
            </a: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T: +385 (0)51 294 706</a:t>
            </a: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E: dekanat@fthm.hr</a:t>
            </a:r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540258" y="432048"/>
            <a:ext cx="1943510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5589240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/>
              <a:t>  </a:t>
            </a:r>
            <a:endParaRPr lang="hr-HR" dirty="0"/>
          </a:p>
        </p:txBody>
      </p:sp>
      <p:sp>
        <p:nvSpPr>
          <p:cNvPr id="17" name="Date Placeholder 10"/>
          <p:cNvSpPr txBox="1">
            <a:spLocks/>
          </p:cNvSpPr>
          <p:nvPr/>
        </p:nvSpPr>
        <p:spPr>
          <a:xfrm>
            <a:off x="2411760" y="1772816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a-IN" sz="500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r>
              <a:rPr lang="ta-IN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www.fthm.uniri.hr   </a:t>
            </a:r>
          </a:p>
          <a:p>
            <a:r>
              <a:rPr lang="ta-IN" sz="1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facebook.com/FMTUOpatija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496" y="6813376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/>
              <a:t>  </a:t>
            </a:r>
            <a:endParaRPr lang="hr-HR" dirty="0"/>
          </a:p>
        </p:txBody>
      </p:sp>
      <p:sp>
        <p:nvSpPr>
          <p:cNvPr id="21" name="TextBox 20"/>
          <p:cNvSpPr txBox="1"/>
          <p:nvPr/>
        </p:nvSpPr>
        <p:spPr>
          <a:xfrm>
            <a:off x="85840" y="3879470"/>
            <a:ext cx="469897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Pristupnik/</a:t>
            </a:r>
            <a:r>
              <a:rPr lang="hr-HR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Ime Prezime</a:t>
            </a:r>
          </a:p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Ustanova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Mentor:            prof. dr. sc. Ime Prezime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Mjesec, godina</a:t>
            </a:r>
          </a:p>
        </p:txBody>
      </p:sp>
    </p:spTree>
    <p:extLst>
      <p:ext uri="{BB962C8B-B14F-4D97-AF65-F5344CB8AC3E}">
        <p14:creationId xmlns:p14="http://schemas.microsoft.com/office/powerpoint/2010/main" val="343918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Date Placeholder 10"/>
          <p:cNvSpPr txBox="1">
            <a:spLocks/>
          </p:cNvSpPr>
          <p:nvPr/>
        </p:nvSpPr>
        <p:spPr>
          <a:xfrm>
            <a:off x="112960" y="1268760"/>
            <a:ext cx="9144000" cy="757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UPUTE ZA IZRADU PREZENTACIJE DOKTORSKE DISERTACIJE</a:t>
            </a:r>
          </a:p>
          <a:p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e Placeholder 10"/>
          <p:cNvSpPr txBox="1">
            <a:spLocks/>
          </p:cNvSpPr>
          <p:nvPr/>
        </p:nvSpPr>
        <p:spPr>
          <a:xfrm>
            <a:off x="395536" y="3645023"/>
            <a:ext cx="8424936" cy="2341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DOKTORSKE DISERTACIJE:</a:t>
            </a: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1. Naslov doktorske disertacije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navodi naslov doktorske disertacije, koji je usvojen na sjednici Fakultetskog vijeća 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2. Sadržaj (kratki pregled prezentacije)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 pregledu sadržaja izložiti glavne točke izlaganja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Pratiti predstavljeni poredak do kraja prezentacije </a:t>
            </a: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/>
            </a:endParaRP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ta-I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</a:p>
          <a:p>
            <a:r>
              <a:rPr lang="ta-I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21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36004" y="83671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DOKTORSKE DISERTACIJE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991" y="2060848"/>
            <a:ext cx="828092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DOKTORSKE DISERTACIJE:</a:t>
            </a:r>
          </a:p>
          <a:p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3. Predmet znanstvenog istraživanja 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Ukratko navesti problem kojim se bavi disertacija, te osnove područja znanstvenog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4. Pregled i ocjena dosadašnjih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treba navesti kritičku ocjenu dosadašnjih istraživanja, te sintezu relevantnih činjenica prikupljenih istraživanjem u literaturi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Navesti koja područja ne pokrivaju dosadašnja istraživanja, odnosno koja su otvorena pitanja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10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15008" y="1096953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DOKTORSKE DISERTACIJE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540" y="2132856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DOKTORSKE DISERTACIJE:</a:t>
            </a: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just"/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Hipoteza</a:t>
            </a:r>
          </a:p>
          <a:p>
            <a:pPr algn="just"/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znanstvenog problema i predmeta znanstvenog istraživanja, te na temelju istraživanja u literaturi, pristupnik treba navesti hipotezu koja je u doktorskoj disertaciji dokazana ili 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navodi i pomoćne hipoteze, ukoliko ih je u prijavi teme doktorske disertacije postavio</a:t>
            </a:r>
          </a:p>
          <a:p>
            <a:pPr algn="just"/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8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83986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DOKTORSKE DISERTACIJE</a:t>
            </a:r>
          </a:p>
        </p:txBody>
      </p:sp>
      <p:sp>
        <p:nvSpPr>
          <p:cNvPr id="2" name="Rectangle 1"/>
          <p:cNvSpPr/>
          <p:nvPr/>
        </p:nvSpPr>
        <p:spPr>
          <a:xfrm>
            <a:off x="485800" y="1843362"/>
            <a:ext cx="828092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DOKTORSKE DISERTACIJE:</a:t>
            </a: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6. Metodologija znanstvenog istraživanja</a:t>
            </a:r>
          </a:p>
          <a:p>
            <a:endParaRPr lang="hr-H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postupke koje je, primjenom znanstvenih metoda, proveo u znanstvenom  istraživanju u okviru doktorske disertacije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znanstvene metode (npr. metoda indukcije i dedukcije, metoda analize i sinteze, eksperimentalna metoda, metoda dokazivanja i opovrgavanja, teorija sustava itd.) koje su se koristile u istraživanju i pomoću kojih se dokazala ili opovrgnula postavljena znanstvena hipoteza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alate i tehnike koje je koristio u znanstvenim metodama (npr. matematičke alate, genetske algoritme, metode optimiranja, </a:t>
            </a:r>
            <a:r>
              <a:rPr lang="hr-H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fuzzy</a:t>
            </a: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logiku, </a:t>
            </a:r>
            <a:r>
              <a:rPr lang="hr-H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neuralne</a:t>
            </a: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mreže itd.)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36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1500" y="83671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DOKTORSKE DISERTACIJE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1844824"/>
            <a:ext cx="828092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DOKTORSKE DISERTACIJE:</a:t>
            </a: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7. Znanstveni doprinos</a:t>
            </a:r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bi trebao posebno naglasiti koji je njegov originalni znanstveni doprinos u doktorskoj disertaciji</a:t>
            </a: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8. Primjena rezultata istraživanja</a:t>
            </a:r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Preporuča se da pristupnik prezentira primjenu rezultata znanstvenog istraživanja na konkretnim problemima</a:t>
            </a:r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 </a:t>
            </a: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9. Zaključak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bi na kraju prezentacije trebao navesti zaključak, te područja daljnjih istraživanja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200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756" y="2060848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Duljina izlaganja: do 45 min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izložiti do 1-2 prikaza (slajda) po minuti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Pisati u formi natuknica (izbjegavati čitave rečenice)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uključiti do 6 točaka (natuknica) po prikazu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najmanju veličinu slova 18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Veličina slova treba se razlikovati ovisno o tome pišete li glavne ili sporedne natuknice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standardne tipove slova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756" y="2060848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Provjeriti prezentaciju tražeći pravopisne pogreške i ponavljanje riječi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Previše multimedijskih sadržaja i animacija u prezentaciji mogu odvratiti pažnju slušateljstva s teme izlaganja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Zamolite mentora i/ili nekog od kolega da pregledaju Vašu prezentaciju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9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sz="160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4430</TotalTime>
  <Words>605</Words>
  <Application>Microsoft Office PowerPoint</Application>
  <PresentationFormat>On-screen Show (4:3)</PresentationFormat>
  <Paragraphs>118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LUMENS +</dc:title>
  <dc:creator>M3</dc:creator>
  <cp:lastModifiedBy>Jelena Musanovic</cp:lastModifiedBy>
  <cp:revision>437</cp:revision>
  <cp:lastPrinted>2017-01-23T14:29:20Z</cp:lastPrinted>
  <dcterms:created xsi:type="dcterms:W3CDTF">2012-03-04T19:22:48Z</dcterms:created>
  <dcterms:modified xsi:type="dcterms:W3CDTF">2024-01-19T07:10:43Z</dcterms:modified>
</cp:coreProperties>
</file>