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 autoAdjust="0"/>
    <p:restoredTop sz="94660"/>
  </p:normalViewPr>
  <p:slideViewPr>
    <p:cSldViewPr>
      <p:cViewPr varScale="1">
        <p:scale>
          <a:sx n="86" d="100"/>
          <a:sy n="86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1/10/2025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1/10/2025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1/10/2025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1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566650" y="300990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PROPOSED TITLE OF THE DOCTORAL THESIS</a:t>
            </a:r>
            <a:endParaRPr lang="hr-HR" sz="28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561662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Faculty of Tourism and Hospitality Management 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Opatija</a:t>
            </a:r>
            <a:endParaRPr lang="en-GB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University of Rijeka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257" y="-2075063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rgbClr val="404040"/>
                </a:solidFill>
                <a:latin typeface="Arial"/>
                <a:cs typeface="Arial"/>
              </a:rPr>
              <a:t>Contact information</a:t>
            </a:r>
            <a:r>
              <a:rPr lang="ta-IN" sz="1400" b="1" dirty="0">
                <a:solidFill>
                  <a:srgbClr val="404040"/>
                </a:solidFill>
                <a:latin typeface="Arial"/>
                <a:cs typeface="Arial"/>
              </a:rPr>
              <a:t>:</a:t>
            </a:r>
          </a:p>
          <a:p>
            <a:endParaRPr lang="ta-IN" sz="500" b="1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</a:t>
            </a:r>
            <a:r>
              <a:rPr lang="hr-HR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6</a:t>
            </a:r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, 51410 Opatija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505644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</a:t>
            </a:r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Institution</a:t>
            </a:r>
          </a:p>
          <a:p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</a:t>
            </a: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sc. Name Surname</a:t>
            </a:r>
          </a:p>
          <a:p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Month, year:</a:t>
            </a: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-323528" y="1007701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Instructions for Creating a Doctoral Thesis Topic Presentation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A8E67AD-EA3F-4323-8D19-6C7DB0B69A65}"/>
              </a:ext>
            </a:extLst>
          </p:cNvPr>
          <p:cNvSpPr txBox="1">
            <a:spLocks/>
          </p:cNvSpPr>
          <p:nvPr/>
        </p:nvSpPr>
        <p:spPr>
          <a:xfrm>
            <a:off x="141618" y="1484786"/>
            <a:ext cx="8856984" cy="5184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Elements of a Doctoral Thesis Topic Presentation</a:t>
            </a:r>
            <a:endParaRPr lang="hr-HR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Title of the Doctoral Thesis</a:t>
            </a: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candidate, in agreement with the mentor, proposes the title of the doctoral thesis.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title should reflect the main content of the doctoral thesis, be clear and informative, with the aim of clearly reflecting the content and nature of the doctoral thesis.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title length: up to 10 words.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desirable for the title to include key terms related to the issue addressed in the doctoral thesis.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Content (Brief Overview of the Presentation)</a:t>
            </a:r>
            <a:endParaRPr lang="hr-H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overview should outline the main points of the presentation.</a:t>
            </a:r>
            <a:endParaRPr lang="hr-H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the presented order until the end of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02481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Instructions for Creating a Doctoral Thesis Topic Presentation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809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Elements of a Doctoral Thesis Topic Presentation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</a:p>
          <a:p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3. The Problem and the Subject of Scientific Research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Briefly describe the problem (area)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that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doctoral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thesis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deals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with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that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cannot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solved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learning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studying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alone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but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requires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order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to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gain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new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knowledge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Based on the problem of scientific research, the specific subject of scientific research in the doctoral thesis must be defined.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/>
          </a:p>
          <a:p>
            <a:r>
              <a:rPr lang="en-GB" sz="2000" b="1" dirty="0"/>
              <a:t>4. Motivation, Purpose, and Objectives of the Research</a:t>
            </a:r>
            <a:endParaRPr lang="en-GB" sz="2000" dirty="0"/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CC00BFE-EBC2-4C30-A86C-2AF5F0E82378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6408AC39-32E0-4002-8E9E-C73C13A0965B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1764" y="86612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Instructions for Creating a Doctoral Thesis Topic Presentation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764" y="1697118"/>
            <a:ext cx="8658708" cy="4592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Elements of a Doctoral Thesis Topic Presentation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5. Review and Evaluation of Previous Research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Select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relevant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literature on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topic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of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analyse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critically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Synthesise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relevant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facts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obtained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from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literature.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Provide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bibliographical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references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to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relevant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literature.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6. Hypothesis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Based on the scientific problem and the scientific research subject as well as the research conducted in the literature, the candidate should formulate a hypothesis (scientific assumption) to be proved or disproved in the thesis.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 addition to the main hypothesis, the candidate may also formulate auxiliary hypotheses.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21C677C-FC2D-464B-8F3F-AC12233F155E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D2136F83-D63C-4C14-BAF8-D986D68A29C5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Instructions for Creating a Doctoral Thesis Topic Presentation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634" y="2011905"/>
            <a:ext cx="8568952" cy="4623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Elements of a Doctoral Thesis Topic Presentation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000" b="1" dirty="0"/>
              <a:t>7. Methodology of Scientific Research</a:t>
            </a:r>
            <a:endParaRPr lang="hr-HR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candidate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should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describe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process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which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he/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will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carry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out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doctoral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thesis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using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methods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candidate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should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list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methods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(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e.g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induction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deduction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analysis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synthesis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experimental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method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method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of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proof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disproof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systems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theory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etc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.)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that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will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used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in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by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which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he/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will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attempt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to prove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or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disprove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proposed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scientific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hypothesis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achieve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purpose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and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of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sz="20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research</a:t>
            </a:r>
            <a:r>
              <a:rPr lang="hr-HR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2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The candidate should specify the possible tools and techniques that will be used in the applied scientific methods (e.g., mathematical tools, genetic algorithms, optimization methods, fuzzy logic, neural networks, etc.).</a:t>
            </a:r>
            <a:endParaRPr lang="hr-H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B9CF325-086F-4FC2-B1CA-9084F5ECDF4C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6749AE2F-4C17-4EFF-B491-781BD591B14F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Instructions for Creating a Doctoral Thesis Topic Presentation</a:t>
            </a:r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168446"/>
            <a:ext cx="828092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Elements of a Doctoral Thesis Topic Presentation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GB" sz="2000" b="1" dirty="0"/>
              <a:t>8. Expected Scientific Contribution</a:t>
            </a:r>
            <a:endParaRPr lang="en-GB" sz="2000" dirty="0"/>
          </a:p>
          <a:p>
            <a:r>
              <a:rPr lang="en-GB" sz="2000" b="1" dirty="0"/>
              <a:t>9. Application of Research Results</a:t>
            </a:r>
            <a:endParaRPr lang="hr-H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State where, how, and under which assumptions the results of the scientific research can be applied.</a:t>
            </a:r>
          </a:p>
          <a:p>
            <a:r>
              <a:rPr lang="en-GB" sz="2000" b="1" dirty="0"/>
              <a:t>10. Conclusion</a:t>
            </a:r>
            <a:endParaRPr lang="en-GB" sz="2000" dirty="0"/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D19AFBD-87BD-4DA0-934D-9E1D7EC78BA5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D828834C-D93D-4D08-BF3D-47A7325EA100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err="1"/>
              <a:t>Helpful</a:t>
            </a:r>
            <a:r>
              <a:rPr lang="hr-HR" sz="2400" dirty="0"/>
              <a:t> Notes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Presentation Duration: up to 30 minutes</a:t>
            </a:r>
            <a:endParaRPr lang="hr-HR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is recommended to present 1-2 slides per minute.</a:t>
            </a:r>
            <a:endParaRPr lang="hr-HR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Write in bullet point format (avoid full sentences)</a:t>
            </a:r>
            <a:r>
              <a:rPr lang="hr-HR" dirty="0"/>
              <a:t>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is recommended to include up to 6 points (bullet points) per slide.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a minimum font size of 18.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Font size should vary depending on whether you are writing main or secondary bullet points.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standard font types.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E457E47-3A30-4D61-BB7A-A336CE4DBCD9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FF65C206-7FF5-4B36-87C6-C8CABC1E6498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err="1"/>
              <a:t>Helpful</a:t>
            </a:r>
            <a:r>
              <a:rPr lang="hr-HR" sz="2400" dirty="0"/>
              <a:t> Notes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Check the presentation for spelling errors and repetition of words.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Too many multimedia elements and animations in the presentation can distract the audience from the topic being presented.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Ask your mentor and a colleague to review your presentation.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F31E01E-6C3C-4D8C-86B2-2F8913C1517F}"/>
              </a:ext>
            </a:extLst>
          </p:cNvPr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Faculty of Tourism and Hospitality Management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Opatija</a:t>
            </a:r>
            <a:endParaRPr lang="en-GB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Date Placeholder 10">
            <a:extLst>
              <a:ext uri="{FF2B5EF4-FFF2-40B4-BE49-F238E27FC236}">
                <a16:creationId xmlns:a16="http://schemas.microsoft.com/office/drawing/2014/main" id="{16CE000A-CA02-49B7-9109-BECE25464C82}"/>
              </a:ext>
            </a:extLst>
          </p:cNvPr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University of Rijeka</a:t>
            </a: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4496</TotalTime>
  <Words>794</Words>
  <Application>Microsoft Office PowerPoint</Application>
  <PresentationFormat>On-screen Show (4:3)</PresentationFormat>
  <Paragraphs>107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Latha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Nada</cp:lastModifiedBy>
  <cp:revision>441</cp:revision>
  <cp:lastPrinted>2017-01-23T14:29:20Z</cp:lastPrinted>
  <dcterms:created xsi:type="dcterms:W3CDTF">2012-03-04T19:22:48Z</dcterms:created>
  <dcterms:modified xsi:type="dcterms:W3CDTF">2025-01-10T11:56:18Z</dcterms:modified>
</cp:coreProperties>
</file>