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3" r:id="rId2"/>
    <p:sldId id="324" r:id="rId3"/>
    <p:sldId id="326" r:id="rId4"/>
    <p:sldId id="327" r:id="rId5"/>
    <p:sldId id="328" r:id="rId6"/>
    <p:sldId id="329" r:id="rId7"/>
    <p:sldId id="330" r:id="rId8"/>
    <p:sldId id="331" r:id="rId9"/>
  </p:sldIdLst>
  <p:sldSz cx="9144000" cy="6858000" type="screen4x3"/>
  <p:notesSz cx="6797675" cy="9928225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1630"/>
    <a:srgbClr val="FF7C80"/>
    <a:srgbClr val="EAEAEA"/>
    <a:srgbClr val="151D3F"/>
    <a:srgbClr val="2C292F"/>
    <a:srgbClr val="292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3" autoAdjust="0"/>
    <p:restoredTop sz="94660"/>
  </p:normalViewPr>
  <p:slideViewPr>
    <p:cSldViewPr>
      <p:cViewPr varScale="1">
        <p:scale>
          <a:sx n="86" d="100"/>
          <a:sy n="86" d="100"/>
        </p:scale>
        <p:origin x="154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F8BC1-B6C2-4E96-A093-DCDF2786ECC7}" type="datetimeFigureOut">
              <a:rPr lang="sr-Latn-CS" smtClean="0"/>
              <a:pPr/>
              <a:t>10.1.2025.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D83DF-1316-4ACC-9665-87174047E7B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39463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1FC29-21F8-4227-AC5E-AF8E276E9BEF}" type="datetimeFigureOut">
              <a:rPr lang="sr-Latn-CS" smtClean="0"/>
              <a:pPr/>
              <a:t>10.1.2025.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CD139-4521-482D-B969-B09B045E142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9958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D3D5-B08D-E74E-945E-C9EEE2E38617}" type="datetime1">
              <a:rPr lang="en-US" smtClean="0"/>
              <a:t>1/10/2025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0822-47E3-9C45-B140-6BD754EF5084}" type="datetime1">
              <a:rPr lang="en-US" smtClean="0"/>
              <a:t>1/10/2025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3E8F-8E4C-EB46-AC0D-CAE0364B35F8}" type="datetime1">
              <a:rPr lang="en-US" smtClean="0"/>
              <a:t>1/10/2025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C527-06C3-294D-AF92-F4F63F87A46B}" type="datetime1">
              <a:rPr lang="en-US" smtClean="0"/>
              <a:t>1/10/2025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FD1C-415F-404B-A7CD-E6461FD23FED}" type="datetime1">
              <a:rPr lang="en-US" smtClean="0"/>
              <a:t>1/10/2025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2F1A-2A71-CD48-B09C-E7A5FC8487D3}" type="datetime1">
              <a:rPr lang="en-US" smtClean="0"/>
              <a:t>1/10/2025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7323A-0D2D-A347-9F4C-2CA411992AC3}" type="datetime1">
              <a:rPr lang="en-US" smtClean="0"/>
              <a:t>1/10/2025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574E-341E-814E-A808-7631A4D6FE4A}" type="datetime1">
              <a:rPr lang="en-US" smtClean="0"/>
              <a:t>1/10/2025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0E2E-E25C-8943-864B-1C8BA2448882}" type="datetime1">
              <a:rPr lang="en-US" smtClean="0"/>
              <a:t>1/10/2025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6613-FF09-5740-90F2-BFADEDABF593}" type="datetime1">
              <a:rPr lang="en-US" smtClean="0"/>
              <a:t>1/10/2025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AFC5-D0AA-4D4C-9CB9-D0C7DCDD05DF}" type="datetime1">
              <a:rPr lang="en-US" smtClean="0"/>
              <a:t>1/10/2025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E5B8F-49A5-0342-836D-74D129D5BF37}" type="datetime1">
              <a:rPr lang="en-US" smtClean="0"/>
              <a:t>1/10/2025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1"/>
            <a:ext cx="9144000" cy="5760640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-252536" y="2996952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1800" dirty="0"/>
          </a:p>
        </p:txBody>
      </p:sp>
      <p:sp>
        <p:nvSpPr>
          <p:cNvPr id="49" name="Date Placeholder 10"/>
          <p:cNvSpPr txBox="1">
            <a:spLocks/>
          </p:cNvSpPr>
          <p:nvPr/>
        </p:nvSpPr>
        <p:spPr>
          <a:xfrm>
            <a:off x="566650" y="3009900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b="1" dirty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PROPOSED TITLE OF THE DOCTORAL THESIS</a:t>
            </a:r>
            <a:endParaRPr lang="hr-HR" sz="2800" b="1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1" name="Date Placeholder 10"/>
          <p:cNvSpPr txBox="1">
            <a:spLocks/>
          </p:cNvSpPr>
          <p:nvPr/>
        </p:nvSpPr>
        <p:spPr>
          <a:xfrm>
            <a:off x="2411760" y="1124744"/>
            <a:ext cx="5616624" cy="8640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>
                <a:solidFill>
                  <a:schemeClr val="bg1">
                    <a:lumMod val="85000"/>
                  </a:schemeClr>
                </a:solidFill>
                <a:latin typeface="Myriad Pro"/>
                <a:cs typeface="Myriad Pro"/>
              </a:rPr>
              <a:t>Faculty of Tourism and Hospitality Management </a:t>
            </a:r>
            <a:r>
              <a:rPr lang="en-GB" sz="1800" dirty="0" err="1">
                <a:solidFill>
                  <a:schemeClr val="bg1">
                    <a:lumMod val="85000"/>
                  </a:schemeClr>
                </a:solidFill>
                <a:latin typeface="Myriad Pro"/>
                <a:cs typeface="Myriad Pro"/>
              </a:rPr>
              <a:t>Opatija</a:t>
            </a:r>
            <a:endParaRPr lang="en-GB" sz="1800" dirty="0">
              <a:solidFill>
                <a:schemeClr val="bg1">
                  <a:lumMod val="85000"/>
                </a:schemeClr>
              </a:solidFill>
              <a:latin typeface="Myriad Pro"/>
              <a:cs typeface="Myriad Pro"/>
            </a:endParaRPr>
          </a:p>
        </p:txBody>
      </p:sp>
      <p:sp>
        <p:nvSpPr>
          <p:cNvPr id="52" name="Date Placeholder 10"/>
          <p:cNvSpPr txBox="1">
            <a:spLocks/>
          </p:cNvSpPr>
          <p:nvPr/>
        </p:nvSpPr>
        <p:spPr>
          <a:xfrm>
            <a:off x="2411760" y="908720"/>
            <a:ext cx="5688632" cy="504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Myriad Pro"/>
                <a:cs typeface="Myriad Pro"/>
              </a:rPr>
              <a:t>University of Rijeka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3257" y="-2075063"/>
            <a:ext cx="6372200" cy="4063903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6372200" y="5949280"/>
            <a:ext cx="0" cy="72008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Date Placeholder 10"/>
          <p:cNvSpPr txBox="1">
            <a:spLocks/>
          </p:cNvSpPr>
          <p:nvPr/>
        </p:nvSpPr>
        <p:spPr>
          <a:xfrm>
            <a:off x="467544" y="5733256"/>
            <a:ext cx="3096344" cy="1008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>
                <a:solidFill>
                  <a:srgbClr val="404040"/>
                </a:solidFill>
                <a:latin typeface="Arial"/>
                <a:cs typeface="Arial"/>
              </a:rPr>
              <a:t>Contact information</a:t>
            </a:r>
            <a:r>
              <a:rPr lang="ta-IN" sz="1400" b="1" dirty="0">
                <a:solidFill>
                  <a:srgbClr val="404040"/>
                </a:solidFill>
                <a:latin typeface="Arial"/>
                <a:cs typeface="Arial"/>
              </a:rPr>
              <a:t>:</a:t>
            </a:r>
          </a:p>
          <a:p>
            <a:endParaRPr lang="ta-IN" sz="500" b="1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ta-IN" sz="14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A: Primorska 4</a:t>
            </a:r>
            <a:r>
              <a:rPr lang="hr-HR" sz="14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6</a:t>
            </a:r>
            <a:r>
              <a:rPr lang="ta-IN" sz="14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, 51410 Opatija</a:t>
            </a:r>
          </a:p>
          <a:p>
            <a:r>
              <a:rPr lang="ta-IN" sz="14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T: +385 (0)51 294 706</a:t>
            </a:r>
          </a:p>
          <a:p>
            <a:r>
              <a:rPr lang="ta-IN" sz="14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E: dekanat@fthm.hr</a:t>
            </a:r>
          </a:p>
        </p:txBody>
      </p:sp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540258" y="432048"/>
            <a:ext cx="1943510" cy="2132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0" y="5589240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a-IN" dirty="0"/>
              <a:t>  </a:t>
            </a:r>
            <a:endParaRPr lang="hr-HR" dirty="0"/>
          </a:p>
        </p:txBody>
      </p:sp>
      <p:sp>
        <p:nvSpPr>
          <p:cNvPr id="17" name="Date Placeholder 10"/>
          <p:cNvSpPr txBox="1">
            <a:spLocks/>
          </p:cNvSpPr>
          <p:nvPr/>
        </p:nvSpPr>
        <p:spPr>
          <a:xfrm>
            <a:off x="2411760" y="1772816"/>
            <a:ext cx="2880320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a-IN" sz="500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  <a:p>
            <a:r>
              <a:rPr lang="ta-IN" sz="14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www.fthm.uniri.hr   </a:t>
            </a:r>
          </a:p>
          <a:p>
            <a:r>
              <a:rPr lang="ta-IN" sz="14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facebook.com/FMTUOpatija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5517232"/>
            <a:ext cx="9144000" cy="0"/>
          </a:xfrm>
          <a:prstGeom prst="line">
            <a:avLst/>
          </a:prstGeom>
          <a:ln w="31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5496" y="6813376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a-IN" dirty="0"/>
              <a:t>  </a:t>
            </a:r>
            <a:endParaRPr lang="hr-HR" dirty="0"/>
          </a:p>
        </p:txBody>
      </p:sp>
      <p:sp>
        <p:nvSpPr>
          <p:cNvPr id="21" name="TextBox 20"/>
          <p:cNvSpPr txBox="1"/>
          <p:nvPr/>
        </p:nvSpPr>
        <p:spPr>
          <a:xfrm>
            <a:off x="85840" y="3879470"/>
            <a:ext cx="505644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Candidate</a:t>
            </a:r>
            <a:r>
              <a:rPr lang="hr-H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Surname</a:t>
            </a:r>
          </a:p>
          <a:p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Institution</a:t>
            </a:r>
          </a:p>
          <a:p>
            <a:endParaRPr lang="en-GB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Mentor:            Prof. </a:t>
            </a:r>
            <a:r>
              <a:rPr lang="en-GB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</a:t>
            </a: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sc. Name Surname</a:t>
            </a:r>
          </a:p>
          <a:p>
            <a:endParaRPr lang="en-GB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Month, year:</a:t>
            </a:r>
          </a:p>
        </p:txBody>
      </p:sp>
    </p:spTree>
    <p:extLst>
      <p:ext uri="{BB962C8B-B14F-4D97-AF65-F5344CB8AC3E}">
        <p14:creationId xmlns:p14="http://schemas.microsoft.com/office/powerpoint/2010/main" val="3439186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0"/>
            <a:ext cx="9252520" cy="1008112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Date Placeholder 10"/>
          <p:cNvSpPr txBox="1">
            <a:spLocks/>
          </p:cNvSpPr>
          <p:nvPr/>
        </p:nvSpPr>
        <p:spPr>
          <a:xfrm>
            <a:off x="899592" y="332656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Faculty of Tourism and Hospitality Management </a:t>
            </a:r>
            <a:r>
              <a:rPr lang="en-GB" dirty="0" err="1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Opatija</a:t>
            </a:r>
            <a:endParaRPr lang="en-GB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2" name="Date Placeholder 10"/>
          <p:cNvSpPr txBox="1">
            <a:spLocks/>
          </p:cNvSpPr>
          <p:nvPr/>
        </p:nvSpPr>
        <p:spPr>
          <a:xfrm>
            <a:off x="899592" y="188640"/>
            <a:ext cx="568863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1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University of Rijeka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-1179512"/>
            <a:ext cx="3456384" cy="2204327"/>
          </a:xfrm>
          <a:prstGeom prst="rect">
            <a:avLst/>
          </a:prstGeom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251520" y="54269"/>
            <a:ext cx="647366" cy="71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08520" y="6527080"/>
            <a:ext cx="9357261" cy="358304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Date Placeholder 10"/>
          <p:cNvSpPr txBox="1">
            <a:spLocks/>
          </p:cNvSpPr>
          <p:nvPr/>
        </p:nvSpPr>
        <p:spPr>
          <a:xfrm>
            <a:off x="-323528" y="1007701"/>
            <a:ext cx="9144000" cy="7572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Instructions for Creating a Doctoral Thesis Topic Presentation</a:t>
            </a:r>
            <a:endParaRPr lang="hr-HR" sz="24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-180528" y="6453336"/>
            <a:ext cx="94330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ate Placeholder 10"/>
          <p:cNvSpPr txBox="1">
            <a:spLocks/>
          </p:cNvSpPr>
          <p:nvPr/>
        </p:nvSpPr>
        <p:spPr>
          <a:xfrm>
            <a:off x="395536" y="3645023"/>
            <a:ext cx="8424936" cy="23414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2000" i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0A8E67AD-EA3F-4323-8D19-6C7DB0B69A65}"/>
              </a:ext>
            </a:extLst>
          </p:cNvPr>
          <p:cNvSpPr txBox="1">
            <a:spLocks/>
          </p:cNvSpPr>
          <p:nvPr/>
        </p:nvSpPr>
        <p:spPr>
          <a:xfrm>
            <a:off x="141618" y="1484786"/>
            <a:ext cx="8856984" cy="51845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Elements of a Doctoral Thesis Topic Presentation</a:t>
            </a:r>
            <a:endParaRPr lang="hr-HR" sz="2000" i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ta-IN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342900" indent="-342900">
              <a:buAutoNum type="arabicPeriod"/>
            </a:pPr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Title of the Doctoral Thesis</a:t>
            </a:r>
            <a:endParaRPr lang="hr-H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candidate, in agreement with the mentor, proposes the title of the doctoral thesis.</a:t>
            </a:r>
            <a:endParaRPr lang="hr-HR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title should reflect the main content of the doctoral thesis, be clear and informative, with the aim of clearly reflecting the content and nature of the doctoral thesis.</a:t>
            </a:r>
            <a:endParaRPr lang="hr-HR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Recommended title length: up to 10 words.</a:t>
            </a:r>
            <a:endParaRPr lang="hr-HR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desirable for the title to include key terms related to the issue addressed in the doctoral thesis.</a:t>
            </a:r>
            <a:endParaRPr lang="hr-HR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Content (Brief Overview of the Presentation)</a:t>
            </a:r>
            <a:endParaRPr lang="hr-H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overview should outline the main points of the presentation.</a:t>
            </a:r>
            <a:endParaRPr lang="hr-HR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 the presented order until the end of the presentation.</a:t>
            </a:r>
          </a:p>
        </p:txBody>
      </p:sp>
    </p:spTree>
    <p:extLst>
      <p:ext uri="{BB962C8B-B14F-4D97-AF65-F5344CB8AC3E}">
        <p14:creationId xmlns:p14="http://schemas.microsoft.com/office/powerpoint/2010/main" val="298321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0"/>
            <a:ext cx="9252520" cy="1008112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-1179512"/>
            <a:ext cx="3456384" cy="2204327"/>
          </a:xfrm>
          <a:prstGeom prst="rect">
            <a:avLst/>
          </a:prstGeom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251520" y="54269"/>
            <a:ext cx="647366" cy="71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08520" y="6527080"/>
            <a:ext cx="9357261" cy="358304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0" name="Straight Connector 29"/>
          <p:cNvCxnSpPr/>
          <p:nvPr/>
        </p:nvCxnSpPr>
        <p:spPr>
          <a:xfrm>
            <a:off x="-180528" y="6453336"/>
            <a:ext cx="94330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0" y="1024815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Instructions for Creating a Doctoral Thesis Topic Presentation</a:t>
            </a:r>
            <a:endParaRPr lang="hr-HR" sz="24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2276872"/>
            <a:ext cx="828092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Elements of a Doctoral Thesis Topic Presentation</a:t>
            </a:r>
            <a:r>
              <a:rPr lang="pl-PL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:</a:t>
            </a:r>
          </a:p>
          <a:p>
            <a:endParaRPr lang="pl-PL" sz="2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en-GB" sz="20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3. The Problem and the Subject of Scientific Research</a:t>
            </a:r>
            <a:endParaRPr lang="hr-H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Briefly describe the problem (area)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that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doctoral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thesis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deals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with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and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that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cannot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be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solved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by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learning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and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studying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alone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, but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requires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scientific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research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in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order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to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gain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new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scientific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knowledge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.</a:t>
            </a:r>
            <a:endParaRPr lang="hr-H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Based on the problem of scientific research, the specific subject of scientific research in the doctoral thesis must be defined.</a:t>
            </a:r>
            <a:endParaRPr lang="hr-H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/>
          </a:p>
          <a:p>
            <a:r>
              <a:rPr lang="en-GB" sz="2000" b="1" dirty="0"/>
              <a:t>4. Motivation, Purpose, and Objectives of the Research</a:t>
            </a:r>
            <a:endParaRPr lang="en-GB" sz="2000" dirty="0"/>
          </a:p>
          <a:p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ta-IN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CC00BFE-EBC2-4C30-A86C-2AF5F0E82378}"/>
              </a:ext>
            </a:extLst>
          </p:cNvPr>
          <p:cNvSpPr txBox="1">
            <a:spLocks/>
          </p:cNvSpPr>
          <p:nvPr/>
        </p:nvSpPr>
        <p:spPr>
          <a:xfrm>
            <a:off x="899592" y="332656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Faculty of Tourism and Hospitality Management </a:t>
            </a:r>
            <a:r>
              <a:rPr lang="en-GB" dirty="0" err="1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Opatija</a:t>
            </a:r>
            <a:endParaRPr lang="en-GB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2" name="Date Placeholder 10">
            <a:extLst>
              <a:ext uri="{FF2B5EF4-FFF2-40B4-BE49-F238E27FC236}">
                <a16:creationId xmlns:a16="http://schemas.microsoft.com/office/drawing/2014/main" id="{6408AC39-32E0-4002-8E9E-C73C13A0965B}"/>
              </a:ext>
            </a:extLst>
          </p:cNvPr>
          <p:cNvSpPr txBox="1">
            <a:spLocks/>
          </p:cNvSpPr>
          <p:nvPr/>
        </p:nvSpPr>
        <p:spPr>
          <a:xfrm>
            <a:off x="899592" y="188640"/>
            <a:ext cx="568863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1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University of Rijeka</a:t>
            </a:r>
          </a:p>
        </p:txBody>
      </p:sp>
    </p:spTree>
    <p:extLst>
      <p:ext uri="{BB962C8B-B14F-4D97-AF65-F5344CB8AC3E}">
        <p14:creationId xmlns:p14="http://schemas.microsoft.com/office/powerpoint/2010/main" val="4197102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0"/>
            <a:ext cx="9252520" cy="1008112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-1179512"/>
            <a:ext cx="3456384" cy="2204327"/>
          </a:xfrm>
          <a:prstGeom prst="rect">
            <a:avLst/>
          </a:prstGeom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251520" y="54269"/>
            <a:ext cx="647366" cy="71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08520" y="6527080"/>
            <a:ext cx="9357261" cy="358304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0" name="Straight Connector 29"/>
          <p:cNvCxnSpPr/>
          <p:nvPr/>
        </p:nvCxnSpPr>
        <p:spPr>
          <a:xfrm>
            <a:off x="-180528" y="6453336"/>
            <a:ext cx="94330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61764" y="866121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Instructions for Creating a Doctoral Thesis Topic Presentation</a:t>
            </a:r>
            <a:endParaRPr lang="hr-HR" sz="24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1764" y="1697118"/>
            <a:ext cx="8658708" cy="4592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Elements of a Doctoral Thesis Topic Presentation</a:t>
            </a:r>
            <a:r>
              <a:rPr lang="pl-PL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:</a:t>
            </a:r>
          </a:p>
          <a:p>
            <a:endParaRPr lang="pl-PL" i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en-GB" sz="20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5. Review and Evaluation of Previous Research</a:t>
            </a:r>
            <a:endParaRPr lang="hr-H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Select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relevant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literature on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topic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of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scientific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research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and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analyse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it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critically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.</a:t>
            </a:r>
            <a:endParaRPr lang="hr-H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Synthesise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relevant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facts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obtained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from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research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in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literature.</a:t>
            </a:r>
            <a:endParaRPr lang="hr-H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Provide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bibliographical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references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to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relevant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literature.</a:t>
            </a:r>
            <a:endParaRPr lang="hr-H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6. Hypothesis</a:t>
            </a:r>
            <a:endParaRPr lang="hr-H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Based on the scientific problem and the scientific research subject as well as the research conducted in the literature, the candidate should formulate a hypothesis (scientific assumption) to be proved or disproved in the thesis.</a:t>
            </a:r>
            <a:endParaRPr lang="hr-H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In addition to the main hypothesis, the candidate may also formulate auxiliary hypotheses.</a:t>
            </a:r>
            <a:endParaRPr lang="hr-H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pl-PL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21C677C-FC2D-464B-8F3F-AC12233F155E}"/>
              </a:ext>
            </a:extLst>
          </p:cNvPr>
          <p:cNvSpPr txBox="1">
            <a:spLocks/>
          </p:cNvSpPr>
          <p:nvPr/>
        </p:nvSpPr>
        <p:spPr>
          <a:xfrm>
            <a:off x="899592" y="332656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Faculty of Tourism and Hospitality Management </a:t>
            </a:r>
            <a:r>
              <a:rPr lang="en-GB" dirty="0" err="1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Opatija</a:t>
            </a:r>
            <a:endParaRPr lang="en-GB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2" name="Date Placeholder 10">
            <a:extLst>
              <a:ext uri="{FF2B5EF4-FFF2-40B4-BE49-F238E27FC236}">
                <a16:creationId xmlns:a16="http://schemas.microsoft.com/office/drawing/2014/main" id="{D2136F83-D63C-4C14-BAF8-D986D68A29C5}"/>
              </a:ext>
            </a:extLst>
          </p:cNvPr>
          <p:cNvSpPr txBox="1">
            <a:spLocks/>
          </p:cNvSpPr>
          <p:nvPr/>
        </p:nvSpPr>
        <p:spPr>
          <a:xfrm>
            <a:off x="899592" y="188640"/>
            <a:ext cx="568863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1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University of Rijeka</a:t>
            </a:r>
          </a:p>
        </p:txBody>
      </p:sp>
    </p:spTree>
    <p:extLst>
      <p:ext uri="{BB962C8B-B14F-4D97-AF65-F5344CB8AC3E}">
        <p14:creationId xmlns:p14="http://schemas.microsoft.com/office/powerpoint/2010/main" val="3385287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0"/>
            <a:ext cx="9252520" cy="1008112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-1179512"/>
            <a:ext cx="3456384" cy="2204327"/>
          </a:xfrm>
          <a:prstGeom prst="rect">
            <a:avLst/>
          </a:prstGeom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251520" y="54269"/>
            <a:ext cx="647366" cy="71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08520" y="6527080"/>
            <a:ext cx="9357261" cy="358304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0" name="Straight Connector 29"/>
          <p:cNvCxnSpPr/>
          <p:nvPr/>
        </p:nvCxnSpPr>
        <p:spPr>
          <a:xfrm>
            <a:off x="-180528" y="6453336"/>
            <a:ext cx="94330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07504" y="1031850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Instructions for Creating a Doctoral Thesis Topic Presentation</a:t>
            </a:r>
            <a:endParaRPr lang="hr-HR" sz="24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634" y="2011905"/>
            <a:ext cx="8568952" cy="4623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Elements of a Doctoral Thesis Topic Presentation</a:t>
            </a:r>
            <a:r>
              <a:rPr lang="pl-PL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:</a:t>
            </a:r>
          </a:p>
          <a:p>
            <a:endParaRPr lang="pl-PL" i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en-GB" sz="2000" b="1" dirty="0"/>
              <a:t>7. Methodology of Scientific Research</a:t>
            </a:r>
            <a:endParaRPr lang="hr-HR" sz="2000" b="1" dirty="0"/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candidate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should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describe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process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by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which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he/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she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will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carry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out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scientific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research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in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doctoral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thesis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using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scientific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methods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.</a:t>
            </a:r>
            <a:endParaRPr lang="hr-H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candidate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should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list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scientific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methods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(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e.g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.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induction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and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deduction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,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analysis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and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synthesis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,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experimental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method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,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method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of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proof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and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disproof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,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systems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theory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,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etc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.)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that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will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be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used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in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research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and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by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which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he/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she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will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attempt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to prove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or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disprove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proposed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scientific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hypothesis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and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achieve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purpose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and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objectives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of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the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hr-HR" sz="2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research</a:t>
            </a:r>
            <a:r>
              <a:rPr lang="hr-HR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.</a:t>
            </a:r>
            <a:endParaRPr lang="hr-H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2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The candidate should specify the possible tools and techniques that will be used in the applied scientific methods (e.g., mathematical tools, genetic algorithms, optimization methods, fuzzy logic, neural networks, etc.).</a:t>
            </a:r>
            <a:endParaRPr lang="hr-H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pl-PL" dirty="0">
              <a:solidFill>
                <a:schemeClr val="bg1">
                  <a:lumMod val="50000"/>
                </a:schemeClr>
              </a:solidFill>
              <a:cs typeface="Arial"/>
            </a:endParaRP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B9CF325-086F-4FC2-B1CA-9084F5ECDF4C}"/>
              </a:ext>
            </a:extLst>
          </p:cNvPr>
          <p:cNvSpPr txBox="1">
            <a:spLocks/>
          </p:cNvSpPr>
          <p:nvPr/>
        </p:nvSpPr>
        <p:spPr>
          <a:xfrm>
            <a:off x="899592" y="332656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Faculty of Tourism and Hospitality Management </a:t>
            </a:r>
            <a:r>
              <a:rPr lang="en-GB" dirty="0" err="1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Opatija</a:t>
            </a:r>
            <a:endParaRPr lang="en-GB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2" name="Date Placeholder 10">
            <a:extLst>
              <a:ext uri="{FF2B5EF4-FFF2-40B4-BE49-F238E27FC236}">
                <a16:creationId xmlns:a16="http://schemas.microsoft.com/office/drawing/2014/main" id="{6749AE2F-4C17-4EFF-B491-781BD591B14F}"/>
              </a:ext>
            </a:extLst>
          </p:cNvPr>
          <p:cNvSpPr txBox="1">
            <a:spLocks/>
          </p:cNvSpPr>
          <p:nvPr/>
        </p:nvSpPr>
        <p:spPr>
          <a:xfrm>
            <a:off x="899592" y="188640"/>
            <a:ext cx="568863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1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University of Rijeka</a:t>
            </a:r>
          </a:p>
        </p:txBody>
      </p:sp>
    </p:spTree>
    <p:extLst>
      <p:ext uri="{BB962C8B-B14F-4D97-AF65-F5344CB8AC3E}">
        <p14:creationId xmlns:p14="http://schemas.microsoft.com/office/powerpoint/2010/main" val="118365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0"/>
            <a:ext cx="9252520" cy="1008112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-1179512"/>
            <a:ext cx="3456384" cy="2204327"/>
          </a:xfrm>
          <a:prstGeom prst="rect">
            <a:avLst/>
          </a:prstGeom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251520" y="54269"/>
            <a:ext cx="647366" cy="71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08520" y="6527080"/>
            <a:ext cx="9357261" cy="358304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0" name="Straight Connector 29"/>
          <p:cNvCxnSpPr/>
          <p:nvPr/>
        </p:nvCxnSpPr>
        <p:spPr>
          <a:xfrm>
            <a:off x="-180528" y="6453336"/>
            <a:ext cx="94330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07504" y="1031850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Instructions for Creating a Doctoral Thesis Topic Presentation</a:t>
            </a:r>
            <a:endParaRPr lang="hr-HR" sz="24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7544" y="2168446"/>
            <a:ext cx="828092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Elements of a Doctoral Thesis Topic Presentation</a:t>
            </a:r>
            <a:r>
              <a:rPr lang="pl-PL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:</a:t>
            </a:r>
          </a:p>
          <a:p>
            <a:endParaRPr lang="pl-PL" sz="2000" i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en-GB" sz="2000" b="1" dirty="0"/>
              <a:t>8. Expected Scientific Contribution</a:t>
            </a:r>
            <a:endParaRPr lang="en-GB" sz="2000" dirty="0"/>
          </a:p>
          <a:p>
            <a:r>
              <a:rPr lang="en-GB" sz="2000" b="1" dirty="0"/>
              <a:t>9. Application of Research Results</a:t>
            </a:r>
            <a:endParaRPr lang="hr-HR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State where, how, and under which assumptions the results of the scientific research can be applied.</a:t>
            </a:r>
          </a:p>
          <a:p>
            <a:r>
              <a:rPr lang="en-GB" sz="2000" b="1" dirty="0"/>
              <a:t>10. Conclusion</a:t>
            </a:r>
            <a:endParaRPr lang="en-GB" sz="2000" dirty="0"/>
          </a:p>
          <a:p>
            <a:endParaRPr lang="pl-PL" dirty="0">
              <a:solidFill>
                <a:schemeClr val="bg1">
                  <a:lumMod val="50000"/>
                </a:schemeClr>
              </a:solidFill>
              <a:cs typeface="Arial"/>
            </a:endParaRP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8D19AFBD-87BD-4DA0-934D-9E1D7EC78BA5}"/>
              </a:ext>
            </a:extLst>
          </p:cNvPr>
          <p:cNvSpPr txBox="1">
            <a:spLocks/>
          </p:cNvSpPr>
          <p:nvPr/>
        </p:nvSpPr>
        <p:spPr>
          <a:xfrm>
            <a:off x="899592" y="332656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Faculty of Tourism and Hospitality Management </a:t>
            </a:r>
            <a:r>
              <a:rPr lang="en-GB" dirty="0" err="1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Opatija</a:t>
            </a:r>
            <a:endParaRPr lang="en-GB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2" name="Date Placeholder 10">
            <a:extLst>
              <a:ext uri="{FF2B5EF4-FFF2-40B4-BE49-F238E27FC236}">
                <a16:creationId xmlns:a16="http://schemas.microsoft.com/office/drawing/2014/main" id="{D828834C-D93D-4D08-BF3D-47A7325EA100}"/>
              </a:ext>
            </a:extLst>
          </p:cNvPr>
          <p:cNvSpPr txBox="1">
            <a:spLocks/>
          </p:cNvSpPr>
          <p:nvPr/>
        </p:nvSpPr>
        <p:spPr>
          <a:xfrm>
            <a:off x="899592" y="188640"/>
            <a:ext cx="568863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1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University of Rijeka</a:t>
            </a:r>
          </a:p>
        </p:txBody>
      </p:sp>
    </p:spTree>
    <p:extLst>
      <p:ext uri="{BB962C8B-B14F-4D97-AF65-F5344CB8AC3E}">
        <p14:creationId xmlns:p14="http://schemas.microsoft.com/office/powerpoint/2010/main" val="632004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0"/>
            <a:ext cx="9252520" cy="1008112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-1179512"/>
            <a:ext cx="3456384" cy="2204327"/>
          </a:xfrm>
          <a:prstGeom prst="rect">
            <a:avLst/>
          </a:prstGeom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251520" y="54269"/>
            <a:ext cx="647366" cy="71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08520" y="6527080"/>
            <a:ext cx="9357261" cy="358304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0" name="Straight Connector 29"/>
          <p:cNvCxnSpPr/>
          <p:nvPr/>
        </p:nvCxnSpPr>
        <p:spPr>
          <a:xfrm>
            <a:off x="-180528" y="6453336"/>
            <a:ext cx="94330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0" y="111002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400" dirty="0" err="1"/>
              <a:t>Helpful</a:t>
            </a:r>
            <a:r>
              <a:rPr lang="hr-HR" sz="2400" dirty="0"/>
              <a:t> Notes</a:t>
            </a:r>
            <a:endParaRPr lang="en-GB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59756" y="2060848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Presentation Duration: up to 30 minutes</a:t>
            </a:r>
            <a:endParaRPr lang="hr-HR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It is recommended to present 1-2 slides per minute.</a:t>
            </a:r>
            <a:endParaRPr lang="hr-HR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Write in bullet point format (avoid full sentences)</a:t>
            </a:r>
            <a:r>
              <a:rPr lang="hr-HR" dirty="0"/>
              <a:t>.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It is recommended to include up to 6 points (bullet points) per slide.</a:t>
            </a:r>
            <a:endParaRPr lang="hr-H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Use a minimum font size of 18.</a:t>
            </a:r>
            <a:endParaRPr lang="hr-H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Font size should vary depending on whether you are writing main or secondary bullet points.</a:t>
            </a:r>
            <a:endParaRPr lang="hr-H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Use standard font types.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2E457E47-3A30-4D61-BB7A-A336CE4DBCD9}"/>
              </a:ext>
            </a:extLst>
          </p:cNvPr>
          <p:cNvSpPr txBox="1">
            <a:spLocks/>
          </p:cNvSpPr>
          <p:nvPr/>
        </p:nvSpPr>
        <p:spPr>
          <a:xfrm>
            <a:off x="899592" y="332656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Faculty of Tourism and Hospitality Management </a:t>
            </a:r>
            <a:r>
              <a:rPr lang="en-GB" dirty="0" err="1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Opatija</a:t>
            </a:r>
            <a:endParaRPr lang="en-GB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2" name="Date Placeholder 10">
            <a:extLst>
              <a:ext uri="{FF2B5EF4-FFF2-40B4-BE49-F238E27FC236}">
                <a16:creationId xmlns:a16="http://schemas.microsoft.com/office/drawing/2014/main" id="{FF65C206-7FF5-4B36-87C6-C8CABC1E6498}"/>
              </a:ext>
            </a:extLst>
          </p:cNvPr>
          <p:cNvSpPr txBox="1">
            <a:spLocks/>
          </p:cNvSpPr>
          <p:nvPr/>
        </p:nvSpPr>
        <p:spPr>
          <a:xfrm>
            <a:off x="899592" y="188640"/>
            <a:ext cx="568863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1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University of Rijeka</a:t>
            </a:r>
          </a:p>
        </p:txBody>
      </p:sp>
    </p:spTree>
    <p:extLst>
      <p:ext uri="{BB962C8B-B14F-4D97-AF65-F5344CB8AC3E}">
        <p14:creationId xmlns:p14="http://schemas.microsoft.com/office/powerpoint/2010/main" val="44567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0"/>
            <a:ext cx="9252520" cy="1008112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-1179512"/>
            <a:ext cx="3456384" cy="2204327"/>
          </a:xfrm>
          <a:prstGeom prst="rect">
            <a:avLst/>
          </a:prstGeom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251520" y="54269"/>
            <a:ext cx="647366" cy="71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08520" y="6527080"/>
            <a:ext cx="9357261" cy="358304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0" name="Straight Connector 29"/>
          <p:cNvCxnSpPr/>
          <p:nvPr/>
        </p:nvCxnSpPr>
        <p:spPr>
          <a:xfrm>
            <a:off x="-180528" y="6453336"/>
            <a:ext cx="94330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111002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400" dirty="0" err="1"/>
              <a:t>Helpful</a:t>
            </a:r>
            <a:r>
              <a:rPr lang="hr-HR" sz="2400" dirty="0"/>
              <a:t> Notes</a:t>
            </a:r>
            <a:endParaRPr lang="en-GB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9756" y="2060848"/>
            <a:ext cx="76328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Check the presentation for spelling errors and repetition of words.</a:t>
            </a:r>
            <a:endParaRPr lang="hr-H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Too many multimedia elements and animations in the presentation can distract the audience from the topic being presented.</a:t>
            </a:r>
            <a:endParaRPr lang="hr-H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Ask your mentor and a colleague to review your presentation.</a:t>
            </a:r>
          </a:p>
          <a:p>
            <a:pPr algn="just"/>
            <a:endParaRPr lang="hr-HR" altLang="sr-Latn-R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CF31E01E-6C3C-4D8C-86B2-2F8913C1517F}"/>
              </a:ext>
            </a:extLst>
          </p:cNvPr>
          <p:cNvSpPr txBox="1">
            <a:spLocks/>
          </p:cNvSpPr>
          <p:nvPr/>
        </p:nvSpPr>
        <p:spPr>
          <a:xfrm>
            <a:off x="899592" y="332656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Faculty of Tourism and Hospitality Management </a:t>
            </a:r>
            <a:r>
              <a:rPr lang="en-GB" dirty="0" err="1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Opatija</a:t>
            </a:r>
            <a:endParaRPr lang="en-GB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2" name="Date Placeholder 10">
            <a:extLst>
              <a:ext uri="{FF2B5EF4-FFF2-40B4-BE49-F238E27FC236}">
                <a16:creationId xmlns:a16="http://schemas.microsoft.com/office/drawing/2014/main" id="{16CE000A-CA02-49B7-9109-BECE25464C82}"/>
              </a:ext>
            </a:extLst>
          </p:cNvPr>
          <p:cNvSpPr txBox="1">
            <a:spLocks/>
          </p:cNvSpPr>
          <p:nvPr/>
        </p:nvSpPr>
        <p:spPr>
          <a:xfrm>
            <a:off x="899592" y="188640"/>
            <a:ext cx="568863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1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University of Rijeka</a:t>
            </a:r>
          </a:p>
        </p:txBody>
      </p:sp>
    </p:spTree>
    <p:extLst>
      <p:ext uri="{BB962C8B-B14F-4D97-AF65-F5344CB8AC3E}">
        <p14:creationId xmlns:p14="http://schemas.microsoft.com/office/powerpoint/2010/main" val="3883093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342900" indent="-342900">
          <a:defRPr sz="1600" smtClean="0">
            <a:solidFill>
              <a:schemeClr val="tx1">
                <a:lumMod val="65000"/>
                <a:lumOff val="3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4496</TotalTime>
  <Words>794</Words>
  <Application>Microsoft Office PowerPoint</Application>
  <PresentationFormat>On-screen Show (4:3)</PresentationFormat>
  <Paragraphs>107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Latha</vt:lpstr>
      <vt:lpstr>Myriad Pro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LUMENS +</dc:title>
  <dc:creator>M3</dc:creator>
  <cp:lastModifiedBy>Nada</cp:lastModifiedBy>
  <cp:revision>441</cp:revision>
  <cp:lastPrinted>2017-01-23T14:29:20Z</cp:lastPrinted>
  <dcterms:created xsi:type="dcterms:W3CDTF">2012-03-04T19:22:48Z</dcterms:created>
  <dcterms:modified xsi:type="dcterms:W3CDTF">2025-01-10T11:56:18Z</dcterms:modified>
</cp:coreProperties>
</file>